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88" r:id="rId3"/>
    <p:sldId id="264" r:id="rId4"/>
    <p:sldId id="257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82" r:id="rId13"/>
    <p:sldId id="283" r:id="rId14"/>
    <p:sldId id="285" r:id="rId15"/>
    <p:sldId id="279" r:id="rId16"/>
    <p:sldId id="284" r:id="rId17"/>
    <p:sldId id="286" r:id="rId18"/>
    <p:sldId id="281" r:id="rId19"/>
    <p:sldId id="289" r:id="rId20"/>
    <p:sldId id="269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64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9555A-5393-4AFB-B1AB-D7728AD1D5FB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53123-BAFB-4EF9-B9EE-56111829138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83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0079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6085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6085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6085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608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6085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6088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2259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2259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4781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894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0079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53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693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03FDA-0CA5-4B4F-89E1-FA1389A68ED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4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4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4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6085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3123-BAFB-4EF9-B9EE-561118291388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608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548-7423-472D-ACDA-6386D55CDCF0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FDED-2C85-4FBB-9C78-A27ABE411D2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548-7423-472D-ACDA-6386D55CDCF0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FDED-2C85-4FBB-9C78-A27ABE411D2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548-7423-472D-ACDA-6386D55CDCF0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FDED-2C85-4FBB-9C78-A27ABE411D2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548-7423-472D-ACDA-6386D55CDCF0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FDED-2C85-4FBB-9C78-A27ABE411D2C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 descr="Logo_SAVE_Foundat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7722" y="0"/>
            <a:ext cx="1136278" cy="1160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548-7423-472D-ACDA-6386D55CDCF0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FDED-2C85-4FBB-9C78-A27ABE411D2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548-7423-472D-ACDA-6386D55CDCF0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FDED-2C85-4FBB-9C78-A27ABE411D2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548-7423-472D-ACDA-6386D55CDCF0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FDED-2C85-4FBB-9C78-A27ABE411D2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548-7423-472D-ACDA-6386D55CDCF0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FDED-2C85-4FBB-9C78-A27ABE411D2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548-7423-472D-ACDA-6386D55CDCF0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FDED-2C85-4FBB-9C78-A27ABE411D2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548-7423-472D-ACDA-6386D55CDCF0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FDED-2C85-4FBB-9C78-A27ABE411D2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548-7423-472D-ACDA-6386D55CDCF0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FDED-2C85-4FBB-9C78-A27ABE411D2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DDEBCF"/>
            </a:gs>
            <a:gs pos="86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4548-7423-472D-ACDA-6386D55CDCF0}" type="datetimeFigureOut">
              <a:rPr lang="de-CH" smtClean="0"/>
              <a:pPr/>
              <a:t>24.06.2018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6FDED-2C85-4FBB-9C78-A27ABE411D2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gdpr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ve-foundation.net/images/Downloads/SAVE_Privacy_Note_EN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h2020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ynaversity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lipse-mechanism.eu/cap_activit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920880" cy="3960440"/>
          </a:xfrm>
        </p:spPr>
        <p:txBody>
          <a:bodyPr>
            <a:normAutofit/>
          </a:bodyPr>
          <a:lstStyle/>
          <a:p>
            <a:r>
              <a:rPr lang="en-GB" sz="4800" b="1" dirty="0"/>
              <a:t>Combined Meeting of the Project Commission (PC) and Council of Cooperation Partners (CCP) </a:t>
            </a:r>
            <a:endParaRPr lang="de-CH" sz="48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Other projects and </a:t>
            </a:r>
            <a:r>
              <a:rPr lang="de-CH" dirty="0" err="1"/>
              <a:t>actions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Collection of wild </a:t>
            </a:r>
            <a:r>
              <a:rPr lang="de-CH" dirty="0" err="1"/>
              <a:t>fruits</a:t>
            </a:r>
            <a:r>
              <a:rPr lang="de-CH" dirty="0"/>
              <a:t> of Europe </a:t>
            </a:r>
            <a:r>
              <a:rPr lang="en-GB" dirty="0"/>
              <a:t>(The delicate savages) </a:t>
            </a:r>
            <a:r>
              <a:rPr lang="de-CH" dirty="0" err="1"/>
              <a:t>started</a:t>
            </a:r>
            <a:r>
              <a:rPr lang="de-CH" dirty="0"/>
              <a:t> 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6" name="Picture 2" descr="C:\Users\Waltraud\Music\Documents\SAVE\Bilder_Widobst_SG\IMG_3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176464" cy="3050958"/>
          </a:xfrm>
          <a:prstGeom prst="rect">
            <a:avLst/>
          </a:prstGeom>
          <a:noFill/>
        </p:spPr>
      </p:pic>
      <p:pic>
        <p:nvPicPr>
          <p:cNvPr id="1027" name="Picture 3" descr="C:\Users\Waltraud\Music\Documents\SAVE\Bilder_Widobst_SG\IMG_3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4139952" cy="3104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363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Other projects and </a:t>
            </a:r>
            <a:r>
              <a:rPr lang="de-CH" dirty="0" err="1"/>
              <a:t>actions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Fundraising for </a:t>
            </a:r>
            <a:r>
              <a:rPr lang="de-CH" dirty="0" err="1"/>
              <a:t>proposal</a:t>
            </a:r>
            <a:r>
              <a:rPr lang="de-CH" dirty="0"/>
              <a:t> on</a:t>
            </a:r>
          </a:p>
          <a:p>
            <a:pPr lvl="1"/>
            <a:r>
              <a:rPr lang="de-CH" dirty="0"/>
              <a:t>Mocanitza </a:t>
            </a:r>
            <a:r>
              <a:rPr lang="de-CH" dirty="0" err="1"/>
              <a:t>Cattle</a:t>
            </a:r>
            <a:r>
              <a:rPr lang="de-CH" dirty="0"/>
              <a:t>, Romania / </a:t>
            </a:r>
            <a:r>
              <a:rPr lang="de-CH" dirty="0" err="1"/>
              <a:t>Moldova</a:t>
            </a:r>
            <a:r>
              <a:rPr lang="de-CH" dirty="0"/>
              <a:t> / Ukraine</a:t>
            </a:r>
          </a:p>
          <a:p>
            <a:pPr marL="457200" lvl="1" indent="0">
              <a:buNone/>
            </a:pPr>
            <a:r>
              <a:rPr lang="de-CH" dirty="0"/>
              <a:t> </a:t>
            </a:r>
          </a:p>
        </p:txBody>
      </p:sp>
      <p:pic>
        <p:nvPicPr>
          <p:cNvPr id="1027" name="Picture 3" descr="D:\Daten\Documents\Actualities\2015_Mocanitza\Bilder\IMG_2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755038" cy="38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3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Other projects and </a:t>
            </a:r>
            <a:r>
              <a:rPr lang="de-CH" dirty="0" err="1"/>
              <a:t>actions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Fundraising for </a:t>
            </a:r>
            <a:r>
              <a:rPr lang="de-CH" dirty="0" err="1"/>
              <a:t>proposal</a:t>
            </a:r>
            <a:r>
              <a:rPr lang="de-CH" dirty="0"/>
              <a:t> on</a:t>
            </a:r>
          </a:p>
          <a:p>
            <a:pPr lvl="1"/>
            <a:r>
              <a:rPr lang="de-CH" dirty="0" err="1"/>
              <a:t>Balusha</a:t>
            </a:r>
            <a:r>
              <a:rPr lang="de-CH" dirty="0"/>
              <a:t> </a:t>
            </a:r>
            <a:r>
              <a:rPr lang="de-CH" dirty="0" err="1"/>
              <a:t>sheep</a:t>
            </a:r>
            <a:r>
              <a:rPr lang="de-CH" dirty="0"/>
              <a:t>, Kosovo</a:t>
            </a:r>
          </a:p>
          <a:p>
            <a:pPr marL="457200" lvl="1" indent="0">
              <a:buNone/>
            </a:pPr>
            <a:endParaRPr lang="de-CH" dirty="0"/>
          </a:p>
          <a:p>
            <a:pPr marL="457200" lvl="1" indent="0">
              <a:buNone/>
            </a:pPr>
            <a:endParaRPr lang="de-CH" dirty="0"/>
          </a:p>
        </p:txBody>
      </p:sp>
      <p:pic>
        <p:nvPicPr>
          <p:cNvPr id="3074" name="Picture 2" descr="D:\Daten\Documents\Actualities\Balkan\Kosovo\Sheepprojekt Kosovo\Balusha_Pinter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1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Other projects and </a:t>
            </a:r>
            <a:r>
              <a:rPr lang="de-CH" dirty="0" err="1"/>
              <a:t>actions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Fundraising for </a:t>
            </a:r>
            <a:r>
              <a:rPr lang="de-CH" dirty="0" err="1"/>
              <a:t>proposal</a:t>
            </a:r>
            <a:r>
              <a:rPr lang="de-CH" dirty="0"/>
              <a:t> on</a:t>
            </a:r>
          </a:p>
          <a:p>
            <a:pPr marL="457200" lvl="1" indent="0">
              <a:buNone/>
            </a:pPr>
            <a:r>
              <a:rPr lang="de-CH" dirty="0"/>
              <a:t> </a:t>
            </a:r>
          </a:p>
          <a:p>
            <a:pPr lvl="1"/>
            <a:r>
              <a:rPr lang="de-CH" dirty="0" err="1"/>
              <a:t>Aegean</a:t>
            </a:r>
            <a:r>
              <a:rPr lang="de-CH" dirty="0"/>
              <a:t> Island </a:t>
            </a:r>
            <a:r>
              <a:rPr lang="de-CH" dirty="0" err="1"/>
              <a:t>Conservation</a:t>
            </a:r>
            <a:r>
              <a:rPr lang="de-CH" dirty="0"/>
              <a:t> Project</a:t>
            </a:r>
          </a:p>
        </p:txBody>
      </p:sp>
      <p:pic>
        <p:nvPicPr>
          <p:cNvPr id="4" name="Grafik 3" descr="Tilos Landscap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8" y="3428999"/>
            <a:ext cx="6336704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0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Other projects and </a:t>
            </a:r>
            <a:r>
              <a:rPr lang="de-CH" dirty="0" err="1"/>
              <a:t>actions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Latest</a:t>
            </a:r>
            <a:r>
              <a:rPr lang="de-CH" dirty="0"/>
              <a:t> News: European </a:t>
            </a:r>
            <a:r>
              <a:rPr lang="de-CH" dirty="0" err="1"/>
              <a:t>Buffaloes</a:t>
            </a:r>
            <a:r>
              <a:rPr lang="de-CH" dirty="0"/>
              <a:t> – </a:t>
            </a:r>
            <a:r>
              <a:rPr lang="de-CH" dirty="0" err="1"/>
              <a:t>Genetic</a:t>
            </a:r>
            <a:r>
              <a:rPr lang="de-CH" dirty="0"/>
              <a:t> </a:t>
            </a:r>
            <a:r>
              <a:rPr lang="de-CH" dirty="0" err="1"/>
              <a:t>investigation</a:t>
            </a:r>
            <a:r>
              <a:rPr lang="de-CH" dirty="0"/>
              <a:t> </a:t>
            </a:r>
            <a:r>
              <a:rPr lang="de-CH" dirty="0" err="1"/>
              <a:t>planned</a:t>
            </a:r>
            <a:endParaRPr lang="de-CH" dirty="0"/>
          </a:p>
          <a:p>
            <a:r>
              <a:rPr lang="en-GB" dirty="0"/>
              <a:t>European network for an investigation of the genetic diversity of water buffaloes 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 descr="http://cdn.agrobiogen.de/images/DSCF00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376">
            <a:off x="5536196" y="4165924"/>
            <a:ext cx="3128169" cy="197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D:\Daten\Documents\Actualities\Büffel generell\Kritschowo 2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1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EU General Data </a:t>
            </a:r>
            <a:r>
              <a:rPr lang="en-GB" dirty="0"/>
              <a:t>Protection</a:t>
            </a:r>
            <a:r>
              <a:rPr lang="de-CH" dirty="0"/>
              <a:t> Regulation (GDPR)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important change in data privacy regulation in 20 years 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644605" cy="336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Webinformation: </a:t>
            </a:r>
            <a:r>
              <a:rPr lang="de-CH" dirty="0">
                <a:hlinkClick r:id="rId3"/>
              </a:rPr>
              <a:t>https://www.eugdpr.org/</a:t>
            </a:r>
            <a:r>
              <a:rPr lang="de-CH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Since</a:t>
            </a:r>
            <a:r>
              <a:rPr lang="de-CH" dirty="0"/>
              <a:t> May 2018</a:t>
            </a:r>
          </a:p>
          <a:p>
            <a:r>
              <a:rPr lang="en-US" dirty="0"/>
              <a:t>Affects </a:t>
            </a:r>
            <a:r>
              <a:rPr lang="en-US" dirty="0" err="1"/>
              <a:t>organisations</a:t>
            </a:r>
            <a:r>
              <a:rPr lang="en-US" dirty="0"/>
              <a:t> within and outside EU</a:t>
            </a:r>
          </a:p>
          <a:p>
            <a:r>
              <a:rPr lang="en-GB" dirty="0"/>
              <a:t>Conditions for consent need to be clear also within the work of NGOs </a:t>
            </a:r>
          </a:p>
          <a:p>
            <a:r>
              <a:rPr lang="en-GB" dirty="0"/>
              <a:t>Examples: SAVE privacy note: </a:t>
            </a:r>
            <a:r>
              <a:rPr lang="en-GB" dirty="0">
                <a:hlinkClick r:id="rId4"/>
              </a:rPr>
              <a:t>www.save-foundation.net/images/Downloads/SAVE_Privacy_Note_EN.pdf</a:t>
            </a:r>
            <a:r>
              <a:rPr lang="en-GB" dirty="0"/>
              <a:t>; Disclaimer for events; subscriber confirmation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50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51536" y="1124744"/>
            <a:ext cx="7704856" cy="5509200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/>
              <a:t>Data Protection Disclaimer</a:t>
            </a:r>
            <a:endParaRPr lang="de-CH" sz="3200" dirty="0"/>
          </a:p>
          <a:p>
            <a:r>
              <a:rPr lang="en-GB" sz="3200" dirty="0"/>
              <a:t>Your identification information (prefix, first name, last name) will be used to arrange the logistics for this event. Your contact details (e-mail address, cc e-mail, mobile phone number) will be used to contact you regarding your attendance to the meeting and any other practical information related to this event.</a:t>
            </a:r>
            <a:endParaRPr lang="de-CH" sz="3200" dirty="0"/>
          </a:p>
          <a:p>
            <a:r>
              <a:rPr lang="en-GB" sz="3200" dirty="0"/>
              <a:t>Professional data will be shared with other participants on the participants list.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09498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2002234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de-CH" sz="4000" dirty="0" err="1"/>
              <a:t>Disease</a:t>
            </a:r>
            <a:r>
              <a:rPr lang="de-CH" sz="4000" dirty="0"/>
              <a:t> Management and </a:t>
            </a:r>
            <a:r>
              <a:rPr lang="de-CH" sz="4000" dirty="0" err="1"/>
              <a:t>Protection</a:t>
            </a:r>
            <a:r>
              <a:rPr lang="de-CH" sz="4000" dirty="0"/>
              <a:t> for </a:t>
            </a:r>
            <a:r>
              <a:rPr lang="de-CH" sz="4000" dirty="0" err="1"/>
              <a:t>Endangered</a:t>
            </a:r>
            <a:r>
              <a:rPr lang="de-CH" sz="4000" dirty="0"/>
              <a:t> Breeds of Farm Animals</a:t>
            </a:r>
          </a:p>
        </p:txBody>
      </p:sp>
      <p:pic>
        <p:nvPicPr>
          <p:cNvPr id="2050" name="Picture 2" descr="Disease trans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330622" cy="401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9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lvl="2"/>
            <a:r>
              <a:rPr lang="en-GB" sz="3600" dirty="0"/>
              <a:t>Applications to the Board of Directors </a:t>
            </a:r>
          </a:p>
          <a:p>
            <a:pPr marL="539750" lvl="3"/>
            <a:r>
              <a:rPr lang="en-GB" i="1" dirty="0"/>
              <a:t>next meeting: Belgium 2019?? Other suggestions??</a:t>
            </a:r>
            <a:endParaRPr lang="de-CH" dirty="0"/>
          </a:p>
          <a:p>
            <a:pPr marL="265113" lvl="2"/>
            <a:r>
              <a:rPr lang="en-GB" sz="3600" dirty="0"/>
              <a:t>Any other business </a:t>
            </a:r>
            <a:endParaRPr lang="de-CH" sz="36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17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920880" cy="3960440"/>
          </a:xfrm>
          <a:solidFill>
            <a:schemeClr val="bg1">
              <a:alpha val="64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We will take pictures at the event to use it for the SAVE webpage, e-News and other SAVE publications. Do you agree to be on the picture? </a:t>
            </a:r>
            <a:br>
              <a:rPr lang="en-GB" dirty="0"/>
            </a:br>
            <a:r>
              <a:rPr lang="en-GB" dirty="0"/>
              <a:t>If not, please tell it so we can make your face invisible.</a:t>
            </a:r>
          </a:p>
        </p:txBody>
      </p:sp>
    </p:spTree>
    <p:extLst>
      <p:ext uri="{BB962C8B-B14F-4D97-AF65-F5344CB8AC3E}">
        <p14:creationId xmlns:p14="http://schemas.microsoft.com/office/powerpoint/2010/main" val="3823166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259228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for your collaboration</a:t>
            </a:r>
            <a:endParaRPr lang="de-C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7267-05F6-4365-A8FD-4FE8B6931F87}" type="datetime1">
              <a:rPr lang="en-GB" smtClean="0"/>
              <a:pPr/>
              <a:t>24/06/2018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Ponte de Lima 7-9. September 2017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A5D5-60B1-49CE-A662-4FF6BAA4D73C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GB" sz="2800" b="1" i="1" dirty="0"/>
              <a:t>only PC and CCP are allowed to vote</a:t>
            </a:r>
            <a:endParaRPr lang="de-CH" sz="2800" dirty="0"/>
          </a:p>
          <a:p>
            <a:pPr lvl="2"/>
            <a:r>
              <a:rPr lang="en-GB" dirty="0"/>
              <a:t>day’s chairperson and a secretary for the Minutes of the meeting</a:t>
            </a:r>
            <a:endParaRPr lang="de-CH" sz="2800" dirty="0"/>
          </a:p>
          <a:p>
            <a:pPr lvl="2"/>
            <a:r>
              <a:rPr lang="en-GB" dirty="0"/>
              <a:t>Project reports and information</a:t>
            </a:r>
            <a:endParaRPr lang="de-CH" dirty="0"/>
          </a:p>
          <a:p>
            <a:pPr lvl="3"/>
            <a:r>
              <a:rPr lang="en-GB" dirty="0" err="1"/>
              <a:t>Consultings</a:t>
            </a:r>
            <a:r>
              <a:rPr lang="en-GB" dirty="0"/>
              <a:t>/ EU actions</a:t>
            </a:r>
          </a:p>
          <a:p>
            <a:pPr lvl="4"/>
            <a:r>
              <a:rPr lang="en-GB" dirty="0"/>
              <a:t>IMAGE</a:t>
            </a:r>
          </a:p>
          <a:p>
            <a:pPr lvl="4"/>
            <a:r>
              <a:rPr lang="de-CH" dirty="0" err="1"/>
              <a:t>Dynaversity</a:t>
            </a:r>
            <a:endParaRPr lang="de-CH" dirty="0"/>
          </a:p>
          <a:p>
            <a:pPr lvl="4"/>
            <a:r>
              <a:rPr lang="de-CH" dirty="0" err="1"/>
              <a:t>GenResBridge</a:t>
            </a:r>
            <a:endParaRPr lang="en-GB" dirty="0"/>
          </a:p>
          <a:p>
            <a:pPr lvl="3"/>
            <a:r>
              <a:rPr lang="de-CH" dirty="0"/>
              <a:t>Other projects and </a:t>
            </a:r>
            <a:r>
              <a:rPr lang="de-CH" dirty="0" err="1"/>
              <a:t>actions</a:t>
            </a:r>
            <a:endParaRPr lang="de-CH" dirty="0"/>
          </a:p>
          <a:p>
            <a:pPr lvl="4"/>
            <a:r>
              <a:rPr lang="de-CH" dirty="0"/>
              <a:t>Fundus Agri-Cultura Alpina </a:t>
            </a:r>
          </a:p>
          <a:p>
            <a:pPr lvl="4"/>
            <a:r>
              <a:rPr lang="de-CH" dirty="0"/>
              <a:t>Collection of wild </a:t>
            </a:r>
            <a:r>
              <a:rPr lang="de-CH" dirty="0" err="1"/>
              <a:t>fruits</a:t>
            </a:r>
            <a:r>
              <a:rPr lang="de-CH" dirty="0"/>
              <a:t> of Europe </a:t>
            </a:r>
            <a:r>
              <a:rPr lang="en-GB" dirty="0"/>
              <a:t>(The delicate savages) </a:t>
            </a:r>
          </a:p>
          <a:p>
            <a:pPr lvl="4"/>
            <a:r>
              <a:rPr lang="en-GB" dirty="0"/>
              <a:t>Proposals in preparation</a:t>
            </a:r>
          </a:p>
          <a:p>
            <a:pPr lvl="2"/>
            <a:r>
              <a:rPr lang="de-CH" dirty="0"/>
              <a:t>EU General Data </a:t>
            </a:r>
            <a:r>
              <a:rPr lang="en-GB" dirty="0"/>
              <a:t>Protection </a:t>
            </a:r>
            <a:r>
              <a:rPr lang="de-CH" dirty="0"/>
              <a:t>Regulation (GDPR)</a:t>
            </a:r>
          </a:p>
          <a:p>
            <a:pPr lvl="2"/>
            <a:r>
              <a:rPr lang="de-CH" dirty="0"/>
              <a:t>Disease Management and </a:t>
            </a:r>
            <a:r>
              <a:rPr lang="de-CH" dirty="0" err="1"/>
              <a:t>Protection</a:t>
            </a:r>
            <a:r>
              <a:rPr lang="de-CH" dirty="0"/>
              <a:t> for </a:t>
            </a:r>
            <a:r>
              <a:rPr lang="de-CH" dirty="0" err="1"/>
              <a:t>Endangered</a:t>
            </a:r>
            <a:r>
              <a:rPr lang="de-CH" dirty="0"/>
              <a:t> Breeds of Farm Animals</a:t>
            </a:r>
            <a:endParaRPr lang="en-GB" dirty="0"/>
          </a:p>
          <a:p>
            <a:pPr lvl="2"/>
            <a:r>
              <a:rPr lang="en-GB" dirty="0"/>
              <a:t>Applications to the Board of Directors </a:t>
            </a:r>
          </a:p>
          <a:p>
            <a:pPr lvl="3"/>
            <a:r>
              <a:rPr lang="en-GB" i="1" dirty="0"/>
              <a:t>next meeting: Belgium 2019?? Other suggestions??</a:t>
            </a:r>
            <a:endParaRPr lang="de-CH" dirty="0"/>
          </a:p>
          <a:p>
            <a:pPr lvl="2"/>
            <a:r>
              <a:rPr lang="en-GB" dirty="0"/>
              <a:t>Any other business </a:t>
            </a:r>
            <a:endParaRPr lang="de-CH" sz="28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528392"/>
          </a:xfrm>
        </p:spPr>
        <p:txBody>
          <a:bodyPr>
            <a:normAutofit fontScale="90000"/>
          </a:bodyPr>
          <a:lstStyle/>
          <a:p>
            <a:r>
              <a:rPr lang="en-GB" sz="6600" b="1" dirty="0"/>
              <a:t>SAVE Project Office Project Reports CCP/PC</a:t>
            </a:r>
            <a:br>
              <a:rPr lang="en-GB" sz="6600" b="1" dirty="0"/>
            </a:br>
            <a:r>
              <a:rPr lang="en-GB" sz="6000" dirty="0"/>
              <a:t> </a:t>
            </a:r>
            <a:r>
              <a:rPr lang="en-GB" dirty="0"/>
              <a:t>Project reports and information</a:t>
            </a:r>
            <a:endParaRPr lang="en-GB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7267-05F6-4365-A8FD-4FE8B6931F87}" type="datetime1">
              <a:rPr lang="en-GB" smtClean="0"/>
              <a:pPr/>
              <a:t>24/06/2018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A5D5-60B1-49CE-A662-4FF6BAA4D73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de-CH" dirty="0"/>
              <a:t>Consultings / EU Actions</a:t>
            </a:r>
          </a:p>
          <a:p>
            <a:pPr lvl="1"/>
            <a:r>
              <a:rPr lang="de-CH" dirty="0"/>
              <a:t>IMAGE (</a:t>
            </a:r>
            <a:r>
              <a:rPr lang="en-US" dirty="0"/>
              <a:t>Innovative Management of Animal </a:t>
            </a:r>
            <a:r>
              <a:rPr lang="en-US" dirty="0" err="1"/>
              <a:t>GEnetic</a:t>
            </a:r>
            <a:r>
              <a:rPr lang="en-US" dirty="0"/>
              <a:t> resources); </a:t>
            </a:r>
            <a:r>
              <a:rPr lang="en-US" dirty="0">
                <a:hlinkClick r:id="rId3"/>
              </a:rPr>
              <a:t>www.imageh2020.eu</a:t>
            </a:r>
            <a:r>
              <a:rPr lang="en-US" dirty="0"/>
              <a:t> </a:t>
            </a:r>
            <a:endParaRPr lang="de-CH" dirty="0"/>
          </a:p>
          <a:p>
            <a:pPr marL="457200" lvl="1" indent="0">
              <a:buNone/>
            </a:pPr>
            <a:r>
              <a:rPr lang="de-CH" dirty="0"/>
              <a:t>	</a:t>
            </a:r>
          </a:p>
          <a:p>
            <a:pPr marL="45720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pic>
        <p:nvPicPr>
          <p:cNvPr id="4" name="Grafik 3" descr="H2020-post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39752" y="2492896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8944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de-CH" dirty="0"/>
              <a:t>Consultings / EU Actions</a:t>
            </a:r>
          </a:p>
          <a:p>
            <a:pPr lvl="1"/>
            <a:r>
              <a:rPr lang="de-CH" dirty="0" err="1"/>
              <a:t>Dynaversity</a:t>
            </a:r>
            <a:r>
              <a:rPr lang="de-CH" dirty="0"/>
              <a:t>; </a:t>
            </a:r>
            <a:r>
              <a:rPr lang="de-CH" dirty="0">
                <a:hlinkClick r:id="rId3"/>
              </a:rPr>
              <a:t>http://dynaversity.eu/</a:t>
            </a:r>
            <a:r>
              <a:rPr lang="de-CH" dirty="0"/>
              <a:t> </a:t>
            </a:r>
          </a:p>
          <a:p>
            <a:pPr marL="457200" lvl="1" indent="0">
              <a:buNone/>
            </a:pPr>
            <a:r>
              <a:rPr lang="de-CH" dirty="0"/>
              <a:t>	</a:t>
            </a:r>
          </a:p>
          <a:p>
            <a:pPr marL="45720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153816" cy="262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600576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7337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de-CH" dirty="0"/>
              <a:t>Consultings / EU Actions</a:t>
            </a:r>
          </a:p>
          <a:p>
            <a:pPr lvl="1"/>
            <a:r>
              <a:rPr lang="de-CH" dirty="0" err="1"/>
              <a:t>GenResBridge</a:t>
            </a:r>
            <a:r>
              <a:rPr lang="de-CH" dirty="0"/>
              <a:t> (</a:t>
            </a:r>
            <a:r>
              <a:rPr lang="de-CH" dirty="0" err="1"/>
              <a:t>application</a:t>
            </a:r>
            <a:r>
              <a:rPr lang="de-CH" dirty="0"/>
              <a:t> </a:t>
            </a:r>
            <a:r>
              <a:rPr lang="de-CH" dirty="0" err="1"/>
              <a:t>waiting</a:t>
            </a:r>
            <a:r>
              <a:rPr lang="de-CH" dirty="0"/>
              <a:t> for </a:t>
            </a:r>
            <a:r>
              <a:rPr lang="de-CH" dirty="0" err="1"/>
              <a:t>acceptance</a:t>
            </a:r>
            <a:r>
              <a:rPr lang="de-CH" dirty="0"/>
              <a:t>)</a:t>
            </a:r>
          </a:p>
          <a:p>
            <a:pPr lvl="1"/>
            <a:r>
              <a:rPr lang="de-CH" dirty="0"/>
              <a:t>Eklipse: </a:t>
            </a:r>
            <a:r>
              <a:rPr lang="de-CH" sz="2600" dirty="0">
                <a:hlinkClick r:id="rId3"/>
              </a:rPr>
              <a:t>http://www.eklipse-mechanism.eu/cap_activities</a:t>
            </a:r>
            <a:r>
              <a:rPr lang="de-CH" sz="2600" dirty="0"/>
              <a:t>   </a:t>
            </a:r>
            <a:r>
              <a:rPr lang="de-CH" dirty="0"/>
              <a:t>Peer Review</a:t>
            </a:r>
          </a:p>
          <a:p>
            <a:pPr marL="457200" lvl="1" indent="0">
              <a:buNone/>
            </a:pPr>
            <a:r>
              <a:rPr lang="de-CH" dirty="0"/>
              <a:t>	</a:t>
            </a:r>
          </a:p>
          <a:p>
            <a:pPr marL="45720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6084739" cy="192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732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Other projects and </a:t>
            </a:r>
            <a:r>
              <a:rPr lang="de-CH" dirty="0" err="1"/>
              <a:t>actions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Workshop on </a:t>
            </a:r>
            <a:r>
              <a:rPr lang="de-CH" dirty="0" err="1"/>
              <a:t>Chicken</a:t>
            </a:r>
            <a:r>
              <a:rPr lang="de-CH" dirty="0"/>
              <a:t> , Leipzig, DE, </a:t>
            </a:r>
            <a:r>
              <a:rPr lang="de-CH" dirty="0" err="1"/>
              <a:t>Dec</a:t>
            </a:r>
            <a:r>
              <a:rPr lang="de-CH" dirty="0"/>
              <a:t>. 2017 </a:t>
            </a:r>
          </a:p>
        </p:txBody>
      </p:sp>
      <p:pic>
        <p:nvPicPr>
          <p:cNvPr id="4" name="Grafi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42" y="2708920"/>
            <a:ext cx="404431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1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Other projects and </a:t>
            </a:r>
            <a:r>
              <a:rPr lang="de-CH" dirty="0" err="1"/>
              <a:t>actions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Fundus Agri-Cultura Alpina </a:t>
            </a:r>
            <a:r>
              <a:rPr lang="de-CH" dirty="0" err="1"/>
              <a:t>first</a:t>
            </a:r>
            <a:r>
              <a:rPr lang="de-CH" dirty="0"/>
              <a:t> </a:t>
            </a:r>
            <a:r>
              <a:rPr lang="de-CH" dirty="0" err="1"/>
              <a:t>phase</a:t>
            </a:r>
            <a:r>
              <a:rPr lang="de-CH" dirty="0"/>
              <a:t> </a:t>
            </a:r>
            <a:r>
              <a:rPr lang="de-CH" dirty="0" err="1"/>
              <a:t>finalized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3075" name="Picture 3" descr="D:\Daten\Documents\SAVE_eNews\eNews_17_4\Bilder\Fundus\Fundus_Webadres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17861"/>
            <a:ext cx="7602166" cy="11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0" descr="bildschirmfoto%202014-10-27%20um%20090657-crop-u11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7864" y="2564904"/>
            <a:ext cx="252027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3332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Bildschirmpräsentation (4:3)</PresentationFormat>
  <Paragraphs>93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Larissa-Design</vt:lpstr>
      <vt:lpstr>Combined Meeting of the Project Commission (PC) and Council of Cooperation Partners (CCP) </vt:lpstr>
      <vt:lpstr>We will take pictures at the event to use it for the SAVE webpage, e-News and other SAVE publications. Do you agree to be on the picture?  If not, please tell it so we can make your face invisible.</vt:lpstr>
      <vt:lpstr>Agenda</vt:lpstr>
      <vt:lpstr>SAVE Project Office Project Reports CCP/PC  Project reports and information</vt:lpstr>
      <vt:lpstr>PowerPoint-Präsentation</vt:lpstr>
      <vt:lpstr>PowerPoint-Präsentation</vt:lpstr>
      <vt:lpstr>PowerPoint-Präsentation</vt:lpstr>
      <vt:lpstr>Other projects and actions</vt:lpstr>
      <vt:lpstr>Other projects and actions</vt:lpstr>
      <vt:lpstr>Other projects and actions</vt:lpstr>
      <vt:lpstr>Other projects and actions</vt:lpstr>
      <vt:lpstr>Other projects and actions</vt:lpstr>
      <vt:lpstr>Other projects and actions</vt:lpstr>
      <vt:lpstr>Other projects and actions</vt:lpstr>
      <vt:lpstr>EU General Data Protection Regulation (GDPR)</vt:lpstr>
      <vt:lpstr>Webinformation: https://www.eugdpr.org/ </vt:lpstr>
      <vt:lpstr>PowerPoint-Präsentation</vt:lpstr>
      <vt:lpstr>Disease Management and Protection for Endangered Breeds of Farm Animals</vt:lpstr>
      <vt:lpstr>PowerPoint-Präsentation</vt:lpstr>
      <vt:lpstr>Thank you very much for your collaboration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of Cooperaiton Partners Meeting 2016</dc:title>
  <dc:creator>Waltraud Kugler</dc:creator>
  <cp:lastModifiedBy>Waltraud Kugler</cp:lastModifiedBy>
  <cp:revision>45</cp:revision>
  <dcterms:created xsi:type="dcterms:W3CDTF">2017-09-07T07:12:01Z</dcterms:created>
  <dcterms:modified xsi:type="dcterms:W3CDTF">2018-06-24T21:25:33Z</dcterms:modified>
</cp:coreProperties>
</file>